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1147" r:id="rId5"/>
    <p:sldId id="1195" r:id="rId6"/>
    <p:sldId id="1323" r:id="rId7"/>
    <p:sldId id="1199" r:id="rId8"/>
    <p:sldId id="1324" r:id="rId9"/>
    <p:sldId id="1326" r:id="rId10"/>
    <p:sldId id="1322" r:id="rId11"/>
    <p:sldId id="1178" r:id="rId12"/>
    <p:sldId id="1200" r:id="rId13"/>
    <p:sldId id="1327" r:id="rId14"/>
    <p:sldId id="1281" r:id="rId15"/>
    <p:sldId id="1213" r:id="rId16"/>
    <p:sldId id="1223" r:id="rId17"/>
    <p:sldId id="1222" r:id="rId18"/>
    <p:sldId id="1212" r:id="rId19"/>
    <p:sldId id="1245" r:id="rId20"/>
    <p:sldId id="1249" r:id="rId21"/>
    <p:sldId id="1224" r:id="rId22"/>
    <p:sldId id="1219" r:id="rId23"/>
    <p:sldId id="1225" r:id="rId24"/>
    <p:sldId id="1226" r:id="rId25"/>
    <p:sldId id="1228" r:id="rId26"/>
    <p:sldId id="1231" r:id="rId27"/>
    <p:sldId id="1238" r:id="rId28"/>
    <p:sldId id="1230" r:id="rId29"/>
    <p:sldId id="1232" r:id="rId30"/>
    <p:sldId id="1233" r:id="rId31"/>
    <p:sldId id="1215" r:id="rId32"/>
    <p:sldId id="1216" r:id="rId33"/>
    <p:sldId id="1235" r:id="rId34"/>
    <p:sldId id="1242" r:id="rId35"/>
    <p:sldId id="1243" r:id="rId36"/>
    <p:sldId id="1287" r:id="rId37"/>
    <p:sldId id="1246" r:id="rId38"/>
    <p:sldId id="1247" r:id="rId39"/>
    <p:sldId id="1248" r:id="rId40"/>
    <p:sldId id="1251" r:id="rId41"/>
    <p:sldId id="1250" r:id="rId42"/>
    <p:sldId id="1325" r:id="rId43"/>
    <p:sldId id="132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C9"/>
    <a:srgbClr val="E36C0A"/>
    <a:srgbClr val="FFFFFF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 sz="1200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 sz="1200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 sz="1200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3310227" y="1382315"/>
          <a:ext cx="1515573" cy="1515573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kern="1200" dirty="0"/>
        </a:p>
      </dsp:txBody>
      <dsp:txXfrm>
        <a:off x="3532178" y="1604266"/>
        <a:ext cx="1071671" cy="1071671"/>
      </dsp:txXfrm>
    </dsp:sp>
    <dsp:sp modelId="{BE4F8A57-37AB-4AB5-9AA1-2ED772E7012A}">
      <dsp:nvSpPr>
        <dsp:cNvPr id="0" name=""/>
        <dsp:cNvSpPr/>
      </dsp:nvSpPr>
      <dsp:spPr>
        <a:xfrm>
          <a:off x="3537563" y="1825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2928" y="157190"/>
        <a:ext cx="750171" cy="750171"/>
      </dsp:txXfrm>
    </dsp:sp>
    <dsp:sp modelId="{5E6634A6-D926-4DBE-915A-CFB2AC1E927D}">
      <dsp:nvSpPr>
        <dsp:cNvPr id="0" name=""/>
        <dsp:cNvSpPr/>
      </dsp:nvSpPr>
      <dsp:spPr>
        <a:xfrm>
          <a:off x="4929981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85346" y="2568929"/>
        <a:ext cx="750171" cy="750171"/>
      </dsp:txXfrm>
    </dsp:sp>
    <dsp:sp modelId="{0AF1C4E3-C2F8-4A0A-89C7-94236895E92E}">
      <dsp:nvSpPr>
        <dsp:cNvPr id="0" name=""/>
        <dsp:cNvSpPr/>
      </dsp:nvSpPr>
      <dsp:spPr>
        <a:xfrm>
          <a:off x="2145145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2300510" y="2568929"/>
        <a:ext cx="750171" cy="75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12/11/2024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12/11/2024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colab.research.google.com/drive/1y9-l7Vf9I7qTfaDfnh4ubo5kybaRqehb?usp=sharing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thimothee.thiery@cstb.fr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forms.gle/MVFYCf1i7MiT9oGs7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86F39-EB99-C32C-A61F-AF62BCEE6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41C623-4B11-B10C-2EC3-D6F2568E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18110"/>
            <a:ext cx="11590867" cy="436721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PhD: Methodology development to guarantee building photovoltaic systems’ performance including failure modelling.</a:t>
            </a:r>
          </a:p>
          <a:p>
            <a:r>
              <a:rPr lang="en-US" sz="1600" dirty="0">
                <a:latin typeface="+mn-lt"/>
              </a:rPr>
              <a:t>Started in March 2022. Aiming to finish in March 2025.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Studied Engineering / Sustainable Energy in France &amp; Denmark.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My personal belief is that research owes to find solutions to mitigate the human environmental impact.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Hobbies: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Mountains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Sports 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Travelling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Born in Grenoble, Raised there, Living there…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75B8A2-D437-4EF2-00DB-5AB6CCEF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7" name="Image 6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D208BB55-332C-D14B-A5FB-C5F413248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8" y="171449"/>
            <a:ext cx="974197" cy="9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4FC65-A670-95B9-6701-8FEA5558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C84656-E93E-9E5A-8266-D99BF693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CCB5D8-CE30-0064-777F-23BAF3C0D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9C6FD7-A9ED-0776-5F17-7B7CAE4A9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265EC1-F036-C992-2867-D78C94A1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E91B-4318-D368-CAF3-B552AB7B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D93CF0-FE70-69D4-231E-FB1C8E1C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EA9F1D-2082-EE99-8436-4BE234ED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4174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11h45-12h45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2651-D508-D51A-14C0-8CCB4DC6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8C91D11-55B4-C4BF-338B-EB0A6F82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Corps)"/>
              </a:rPr>
              <a:t>h</a:t>
            </a:r>
            <a:r>
              <a:rPr lang="en-US" sz="1800" b="1" dirty="0">
                <a:latin typeface="Calibri (Corps)"/>
              </a:rPr>
              <a:t>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62CE1B-7298-4F10-E9DF-6930A3F8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FAD6130-F112-9389-A154-9A621DF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7A2D1-15DB-6C57-1FC0-9B8150A5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FCA95-ECC7-BE36-3404-9AD6E49EA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39323-16AF-FC44-E44D-A8F67BCAD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3FA4DA-B026-1BE2-8CF9-96C052C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</a:p>
          <a:p>
            <a:r>
              <a:rPr lang="en-US" sz="1200" dirty="0">
                <a:latin typeface="+mn-lt"/>
                <a:hlinkClick r:id="rId2"/>
              </a:rPr>
              <a:t>https://colab.research.google.com/drive/1y9-l7Vf9I7qTfaDfnh4ubo5kybaRqehb?usp=sharing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D856C3-5E21-32EF-D8CD-BC465AD7C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842E15-4657-7FD8-A3CE-18AE9F24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53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bypass diodes start to activate and **might** reduce the whole module production.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/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673D5-9AC2-FC8B-6DB8-9692E44B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2A5963-6911-F1C1-0050-5D7646E0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7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37B7-33E2-CC16-0919-3CF6BC819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E2170-C6CA-B823-FE6B-61AE431FC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5634228" cy="436721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at detecting PV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underperformances.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grades: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of the operating variables such as POA irradiance, module temperature, DC and AC power from in-situ data.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quantification from some underperformances (shading, clipping, short-circuit…).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B05E22-0227-64DF-27E4-EED79FC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29" y="369112"/>
            <a:ext cx="5046697" cy="2832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C2CB1-27B6-B1D4-F48E-6A093B5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1" y="3489849"/>
            <a:ext cx="5046697" cy="286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494146-2EDC-4C09-78C3-F906772D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485A5-8992-2BF5-9858-70D34FF79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900" b="1" dirty="0" err="1"/>
              <a:t>Internship</a:t>
            </a:r>
            <a:r>
              <a:rPr lang="fr-FR" sz="3900" b="1" dirty="0"/>
              <a:t> </a:t>
            </a:r>
            <a:r>
              <a:rPr lang="fr-FR" sz="3900" b="1" dirty="0" err="1"/>
              <a:t>offer</a:t>
            </a:r>
            <a:endParaRPr lang="fr-FR" sz="3900" b="1" dirty="0"/>
          </a:p>
          <a:p>
            <a:endParaRPr lang="fr-FR" dirty="0"/>
          </a:p>
          <a:p>
            <a:r>
              <a:rPr lang="en-US" b="1" dirty="0"/>
              <a:t>“Assessing Actual Gains of Energy Efficiency Actions in Buildings: Statistical Learning and Uncertainty Estimation”</a:t>
            </a:r>
            <a:endParaRPr lang="fr-FR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Early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2025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6 mois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1200eur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CSTB / Champs-sur Marne (</a:t>
            </a:r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around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Paris)</a:t>
            </a:r>
          </a:p>
          <a:p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 panose="02000000000000000000" pitchFamily="2" charset="0"/>
              </a:rPr>
              <a:t>Python  / Data-analysis / Machine Learning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thimothee.thiery@cstb.fr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A9662-CB4A-0066-785C-19B89223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830535-0DBA-01E5-B8BA-CEFC41FC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6" y="279853"/>
            <a:ext cx="75247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823C21-B04A-C903-BDB4-9AF9252B6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776286"/>
              </p:ext>
            </p:extLst>
          </p:nvPr>
        </p:nvGraphicFramePr>
        <p:xfrm>
          <a:off x="-488318" y="2264339"/>
          <a:ext cx="8136028" cy="400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04321" y="1729309"/>
            <a:ext cx="949258" cy="949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AD18B-75EF-D071-F0BD-02A959425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5" name="Image 4" descr="Une image contenant motif, carré, art, Symétrie&#10;&#10;Description générée automatiquement">
            <a:extLst>
              <a:ext uri="{FF2B5EF4-FFF2-40B4-BE49-F238E27FC236}">
                <a16:creationId xmlns:a16="http://schemas.microsoft.com/office/drawing/2014/main" id="{A8BC060F-2AFB-FAEB-7BFB-8C78B7AEB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2" y="1049925"/>
            <a:ext cx="4001016" cy="4001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8D74AF-6864-506B-5A6B-5A4AB5FA13CF}"/>
              </a:ext>
            </a:extLst>
          </p:cNvPr>
          <p:cNvSpPr txBox="1"/>
          <p:nvPr/>
        </p:nvSpPr>
        <p:spPr>
          <a:xfrm>
            <a:off x="7915742" y="5050941"/>
            <a:ext cx="634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11"/>
              </a:rPr>
              <a:t>https://forms.gle/MVFYCf1i7MiT9oGs7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63408</TotalTime>
  <Words>2451</Words>
  <Application>Microsoft Office PowerPoint</Application>
  <PresentationFormat>Grand écran</PresentationFormat>
  <Paragraphs>386</Paragraphs>
  <Slides>40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(Corps)</vt:lpstr>
      <vt:lpstr>Calibri Light</vt:lpstr>
      <vt:lpstr>Cambria Math</vt:lpstr>
      <vt:lpstr>Roboto</vt:lpstr>
      <vt:lpstr>Thème Office</vt:lpstr>
      <vt:lpstr>Présentation PowerPoint</vt:lpstr>
      <vt:lpstr>Curriculum</vt:lpstr>
      <vt:lpstr>Curriculum</vt:lpstr>
      <vt:lpstr>Curriculum</vt:lpstr>
      <vt:lpstr>Curriculum</vt:lpstr>
      <vt:lpstr>Final project</vt:lpstr>
      <vt:lpstr>Présentation PowerPoint</vt:lpstr>
      <vt:lpstr>Présentation PowerPoint</vt:lpstr>
      <vt:lpstr>Audience</vt:lpstr>
      <vt:lpstr>Who am I ?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1940</cp:revision>
  <dcterms:created xsi:type="dcterms:W3CDTF">2019-05-16T10:04:01Z</dcterms:created>
  <dcterms:modified xsi:type="dcterms:W3CDTF">2024-11-12T16:04:15Z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